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42" r:id="rId4"/>
    <p:sldId id="469" r:id="rId5"/>
    <p:sldId id="448" r:id="rId6"/>
    <p:sldId id="472" r:id="rId7"/>
    <p:sldId id="443" r:id="rId8"/>
    <p:sldId id="440" r:id="rId9"/>
    <p:sldId id="473" r:id="rId10"/>
    <p:sldId id="449" r:id="rId11"/>
    <p:sldId id="474" r:id="rId12"/>
    <p:sldId id="475" r:id="rId13"/>
    <p:sldId id="451" r:id="rId14"/>
    <p:sldId id="453" r:id="rId15"/>
    <p:sldId id="452" r:id="rId16"/>
    <p:sldId id="454" r:id="rId17"/>
    <p:sldId id="455" r:id="rId18"/>
    <p:sldId id="459" r:id="rId19"/>
    <p:sldId id="457" r:id="rId20"/>
    <p:sldId id="458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12/09/2023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3755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desempenho e comportamento</a:t>
            </a:r>
            <a:r>
              <a:rPr lang="pt-BR" i="0" dirty="0">
                <a:effectLst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52A7A2-9AA7-45C9-BF87-4D17A059E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7775" r="10547" b="59220"/>
          <a:stretch/>
        </p:blipFill>
        <p:spPr bwMode="auto">
          <a:xfrm>
            <a:off x="1183679" y="4288197"/>
            <a:ext cx="10310231" cy="22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088" y="1825624"/>
            <a:ext cx="5739867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dirty="0"/>
              <a:t>Existem diversas bibliotecas que automatizam a busca pelos melhores hiperparâmetros.</a:t>
            </a:r>
          </a:p>
          <a:p>
            <a:r>
              <a:rPr lang="pt-BR" i="0" dirty="0">
                <a:effectLst/>
              </a:rPr>
              <a:t>As mais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267642" y="2177836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D6DA-3FC0-2F83-7F09-C2C594B3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D07444-C344-1831-9A22-0BF0A252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899354" cy="5032375"/>
          </a:xfrm>
        </p:spPr>
        <p:txBody>
          <a:bodyPr/>
          <a:lstStyle/>
          <a:p>
            <a:r>
              <a:rPr lang="pt-BR" dirty="0"/>
              <a:t>Antes de vermos um exemplo mais complexo sobre regressão com redes neurais densas, vamos falar sobre o fluxo de trabalho com modelos de ML.</a:t>
            </a:r>
          </a:p>
          <a:p>
            <a:r>
              <a:rPr lang="pt-BR" b="0" i="0" dirty="0">
                <a:effectLst/>
              </a:rPr>
              <a:t>O fluxo de </a:t>
            </a:r>
            <a:r>
              <a:rPr lang="pt-BR" b="0" i="0">
                <a:effectLst/>
              </a:rPr>
              <a:t>trabalho em </a:t>
            </a:r>
            <a:r>
              <a:rPr lang="pt-BR" b="0" i="0" dirty="0">
                <a:effectLst/>
              </a:rPr>
              <a:t>ML refere-se à sequência de etapas que um projeto de aprendizado de máquina segue, desde a coleta de dados até a implantação do modelo em produção.</a:t>
            </a:r>
            <a:endParaRPr lang="pt-BR" dirty="0"/>
          </a:p>
        </p:txBody>
      </p:sp>
      <p:pic>
        <p:nvPicPr>
          <p:cNvPr id="2050" name="Picture 2" descr="The ideal workflow for your Machine Learning Project | by Kaif Kohari |  Nerd For Tech | Medium">
            <a:extLst>
              <a:ext uri="{FF2B5EF4-FFF2-40B4-BE49-F238E27FC236}">
                <a16:creationId xmlns:a16="http://schemas.microsoft.com/office/drawing/2014/main" id="{E9EF90D0-1A5D-D893-FC69-FEDC289B2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704" r="2742" b="3916"/>
          <a:stretch/>
        </p:blipFill>
        <p:spPr bwMode="auto">
          <a:xfrm>
            <a:off x="142492" y="2768391"/>
            <a:ext cx="5491393" cy="24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18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coletar dados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Avaliar o modelo </a:t>
            </a:r>
            <a:r>
              <a:rPr lang="pt-BR" dirty="0"/>
              <a:t>envolve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</a:t>
            </a:r>
            <a:r>
              <a:rPr lang="pt-BR" b="1" i="1" dirty="0">
                <a:solidFill>
                  <a:srgbClr val="00B050"/>
                </a:solidFill>
              </a:rPr>
              <a:t>otimizá-lo,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(i.e., 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TensorFlow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intermediária</a:t>
            </a:r>
            <a:r>
              <a:rPr lang="pt-BR" dirty="0"/>
              <a:t> entre avaliar/otimizar e a inferência,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Por exemplo, 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do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10451</TotalTime>
  <Words>1603</Words>
  <Application>Microsoft Office PowerPoint</Application>
  <PresentationFormat>Widescreen</PresentationFormat>
  <Paragraphs>254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Regressão com DNNs (Parte II)</vt:lpstr>
      <vt:lpstr>O que vamos ver?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2027</cp:revision>
  <dcterms:created xsi:type="dcterms:W3CDTF">2020-01-20T13:50:05Z</dcterms:created>
  <dcterms:modified xsi:type="dcterms:W3CDTF">2023-09-12T23:14:30Z</dcterms:modified>
</cp:coreProperties>
</file>